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0.jpg" ContentType="image/png"/>
  <Override PartName="/ppt/media/image1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66" r:id="rId5"/>
    <p:sldId id="259" r:id="rId6"/>
    <p:sldId id="260" r:id="rId7"/>
    <p:sldId id="261" r:id="rId8"/>
    <p:sldId id="262" r:id="rId9"/>
    <p:sldId id="263"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A42C"/>
    <a:srgbClr val="23B14D"/>
    <a:srgbClr val="FFC90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4660"/>
  </p:normalViewPr>
  <p:slideViewPr>
    <p:cSldViewPr>
      <p:cViewPr varScale="1">
        <p:scale>
          <a:sx n="89" d="100"/>
          <a:sy n="89" d="100"/>
        </p:scale>
        <p:origin x="1176"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3738D72-B870-48A4-97BB-F3FB0170741A}" type="datetimeFigureOut">
              <a:rPr lang="en-US" smtClean="0"/>
              <a:t>7/16/2015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65F4029-1E4A-45F8-8662-D497A2535F58}"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738D72-B870-48A4-97BB-F3FB0170741A}" type="datetimeFigureOut">
              <a:rPr lang="en-US" smtClean="0"/>
              <a:t>7/16/2015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F4029-1E4A-45F8-8662-D497A2535F5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965F4029-1E4A-45F8-8662-D497A2535F58}"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738D72-B870-48A4-97BB-F3FB0170741A}" type="datetimeFigureOut">
              <a:rPr lang="en-US" smtClean="0"/>
              <a:t>7/16/2015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738D72-B870-48A4-97BB-F3FB0170741A}" type="datetimeFigureOut">
              <a:rPr lang="en-US" smtClean="0"/>
              <a:t>7/16/2015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965F4029-1E4A-45F8-8662-D497A2535F58}"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C3738D72-B870-48A4-97BB-F3FB0170741A}" type="datetimeFigureOut">
              <a:rPr lang="en-US" smtClean="0"/>
              <a:t>7/16/2015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65F4029-1E4A-45F8-8662-D497A2535F58}"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3738D72-B870-48A4-97BB-F3FB0170741A}" type="datetimeFigureOut">
              <a:rPr lang="en-US" smtClean="0"/>
              <a:t>7/16/2015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F4029-1E4A-45F8-8662-D497A2535F58}"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3738D72-B870-48A4-97BB-F3FB0170741A}" type="datetimeFigureOut">
              <a:rPr lang="en-US" smtClean="0"/>
              <a:t>7/16/2015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65F4029-1E4A-45F8-8662-D497A2535F58}"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3738D72-B870-48A4-97BB-F3FB0170741A}" type="datetimeFigureOut">
              <a:rPr lang="en-US" smtClean="0"/>
              <a:t>7/16/2015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965F4029-1E4A-45F8-8662-D497A2535F5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C3738D72-B870-48A4-97BB-F3FB0170741A}" type="datetimeFigureOut">
              <a:rPr lang="en-US" smtClean="0"/>
              <a:t>7/16/2015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65F4029-1E4A-45F8-8662-D497A2535F5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65F4029-1E4A-45F8-8662-D497A2535F58}"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C3738D72-B870-48A4-97BB-F3FB0170741A}" type="datetimeFigureOut">
              <a:rPr lang="en-US" smtClean="0"/>
              <a:t>7/16/2015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965F4029-1E4A-45F8-8662-D497A2535F58}"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C3738D72-B870-48A4-97BB-F3FB0170741A}" type="datetimeFigureOut">
              <a:rPr lang="en-US" smtClean="0"/>
              <a:t>7/16/2015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3738D72-B870-48A4-97BB-F3FB0170741A}" type="datetimeFigureOut">
              <a:rPr lang="en-US" smtClean="0"/>
              <a:t>7/16/2015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65F4029-1E4A-45F8-8662-D497A2535F58}"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00375" y="5943600"/>
            <a:ext cx="4676775" cy="609600"/>
          </a:xfrm>
        </p:spPr>
        <p:txBody>
          <a:bodyPr/>
          <a:lstStyle/>
          <a:p>
            <a:r>
              <a:rPr lang="en-IN" sz="2600" spc="600" dirty="0" smtClean="0">
                <a:solidFill>
                  <a:schemeClr val="tx1">
                    <a:lumMod val="95000"/>
                    <a:lumOff val="5000"/>
                  </a:schemeClr>
                </a:solidFill>
                <a:latin typeface="Cooper Black" panose="0208090404030B020404" pitchFamily="18" charset="0"/>
              </a:rPr>
              <a:t>NUTZ AND BOLTZ</a:t>
            </a:r>
            <a:endParaRPr lang="en-US" sz="2600" spc="600" dirty="0">
              <a:solidFill>
                <a:schemeClr val="tx1">
                  <a:lumMod val="95000"/>
                  <a:lumOff val="5000"/>
                </a:schemeClr>
              </a:solidFill>
              <a:latin typeface="Cooper Black" panose="0208090404030B020404" pitchFamily="18" charset="0"/>
            </a:endParaRPr>
          </a:p>
        </p:txBody>
      </p:sp>
      <p:pic>
        <p:nvPicPr>
          <p:cNvPr id="2" name="Picture Placeholder 1"/>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515" b="1515"/>
          <a:stretch>
            <a:fillRect/>
          </a:stretch>
        </p:blipFill>
        <p:spPr>
          <a:xfrm>
            <a:off x="3000375" y="608162"/>
            <a:ext cx="5867400" cy="4267200"/>
          </a:xfrm>
        </p:spPr>
      </p:pic>
      <p:sp>
        <p:nvSpPr>
          <p:cNvPr id="6" name="Text Placeholder 5"/>
          <p:cNvSpPr>
            <a:spLocks noGrp="1"/>
          </p:cNvSpPr>
          <p:nvPr>
            <p:ph type="body" sz="half" idx="2"/>
          </p:nvPr>
        </p:nvSpPr>
        <p:spPr>
          <a:xfrm>
            <a:off x="381000" y="609600"/>
            <a:ext cx="381000" cy="5638800"/>
          </a:xfrm>
        </p:spPr>
        <p:txBody>
          <a:bodyPr>
            <a:noAutofit/>
          </a:bodyPr>
          <a:lstStyle/>
          <a:p>
            <a:r>
              <a:rPr lang="en-IN" sz="2600" spc="-300" dirty="0" smtClean="0">
                <a:solidFill>
                  <a:schemeClr val="tx1"/>
                </a:solidFill>
                <a:latin typeface="Cooper Black" panose="0208090404030B020404" pitchFamily="18" charset="0"/>
                <a:cs typeface="Aharoni" panose="02010803020104030203" pitchFamily="2" charset="-79"/>
              </a:rPr>
              <a:t>TEAM</a:t>
            </a:r>
          </a:p>
          <a:p>
            <a:r>
              <a:rPr lang="en-IN" sz="2600" spc="-300" dirty="0" smtClean="0">
                <a:solidFill>
                  <a:schemeClr val="tx1"/>
                </a:solidFill>
                <a:latin typeface="Cooper Black" panose="0208090404030B020404" pitchFamily="18" charset="0"/>
                <a:cs typeface="Aharoni" panose="02010803020104030203" pitchFamily="2" charset="-79"/>
              </a:rPr>
              <a:t> NUMBER</a:t>
            </a:r>
          </a:p>
          <a:p>
            <a:r>
              <a:rPr lang="en-IN" sz="2600" spc="-300" dirty="0" smtClean="0">
                <a:solidFill>
                  <a:schemeClr val="tx1"/>
                </a:solidFill>
                <a:latin typeface="Cooper Black" panose="0208090404030B020404" pitchFamily="18" charset="0"/>
                <a:cs typeface="Aharoni" panose="02010803020104030203" pitchFamily="2" charset="-79"/>
              </a:rPr>
              <a:t> 7</a:t>
            </a:r>
            <a:endParaRPr lang="en-US" sz="2600" spc="-300" dirty="0">
              <a:solidFill>
                <a:schemeClr val="tx1"/>
              </a:solidFill>
              <a:latin typeface="Cooper Black" panose="0208090404030B020404" pitchFamily="18" charset="0"/>
              <a:cs typeface="Aharoni" panose="02010803020104030203" pitchFamily="2" charset="-79"/>
            </a:endParaRPr>
          </a:p>
        </p:txBody>
      </p:sp>
    </p:spTree>
    <p:extLst>
      <p:ext uri="{BB962C8B-B14F-4D97-AF65-F5344CB8AC3E}">
        <p14:creationId xmlns:p14="http://schemas.microsoft.com/office/powerpoint/2010/main" val="174125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4191000"/>
            <a:ext cx="6400800" cy="1752600"/>
          </a:xfrm>
        </p:spPr>
        <p:txBody>
          <a:bodyPr>
            <a:normAutofit/>
          </a:bodyPr>
          <a:lstStyle/>
          <a:p>
            <a:endParaRPr lang="en-US" sz="3200" dirty="0" smtClean="0"/>
          </a:p>
          <a:p>
            <a:endParaRPr lang="en-US" sz="3200" dirty="0"/>
          </a:p>
          <a:p>
            <a:r>
              <a:rPr lang="en-US" sz="3200" dirty="0" smtClean="0">
                <a:solidFill>
                  <a:schemeClr val="accent4">
                    <a:lumMod val="50000"/>
                  </a:schemeClr>
                </a:solidFill>
              </a:rPr>
              <a:t>Any Questions???</a:t>
            </a:r>
            <a:endParaRPr lang="en-US" sz="3200" dirty="0">
              <a:solidFill>
                <a:schemeClr val="accent4">
                  <a:lumMod val="50000"/>
                </a:schemeClr>
              </a:solidFill>
            </a:endParaRPr>
          </a:p>
        </p:txBody>
      </p:sp>
      <p:sp>
        <p:nvSpPr>
          <p:cNvPr id="3" name="Title 2"/>
          <p:cNvSpPr>
            <a:spLocks noGrp="1"/>
          </p:cNvSpPr>
          <p:nvPr>
            <p:ph type="ctrTitle"/>
          </p:nvPr>
        </p:nvSpPr>
        <p:spPr/>
        <p:txBody>
          <a:bodyPr>
            <a:normAutofit/>
          </a:bodyPr>
          <a:lstStyle/>
          <a:p>
            <a:r>
              <a:rPr lang="en-US" sz="4000" b="1" dirty="0">
                <a:latin typeface="Microsoft Sans Serif" panose="020B0604020202020204" pitchFamily="34" charset="0"/>
                <a:cs typeface="Microsoft Sans Serif" panose="020B0604020202020204" pitchFamily="34" charset="0"/>
              </a:rPr>
              <a:t>W</a:t>
            </a:r>
            <a:r>
              <a:rPr lang="en-US" sz="4000" b="1" dirty="0" smtClean="0">
                <a:latin typeface="Microsoft Sans Serif" panose="020B0604020202020204" pitchFamily="34" charset="0"/>
                <a:cs typeface="Microsoft Sans Serif" panose="020B0604020202020204" pitchFamily="34" charset="0"/>
              </a:rPr>
              <a:t>elcome to the era where charging will make you slimmer.</a:t>
            </a:r>
            <a:endParaRPr lang="en-US" sz="4000" b="1" dirty="0">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367777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7632"/>
          <a:stretch/>
        </p:blipFill>
        <p:spPr>
          <a:xfrm>
            <a:off x="6019800" y="228600"/>
            <a:ext cx="2895600" cy="2794000"/>
          </a:xfrm>
          <a:prstGeom prst="rect">
            <a:avLst/>
          </a:prstGeom>
        </p:spPr>
      </p:pic>
      <p:sp>
        <p:nvSpPr>
          <p:cNvPr id="3" name="TextBox 2"/>
          <p:cNvSpPr txBox="1"/>
          <p:nvPr/>
        </p:nvSpPr>
        <p:spPr>
          <a:xfrm>
            <a:off x="533400" y="1371600"/>
            <a:ext cx="5029200" cy="4832092"/>
          </a:xfrm>
          <a:prstGeom prst="rect">
            <a:avLst/>
          </a:prstGeom>
          <a:noFill/>
        </p:spPr>
        <p:txBody>
          <a:bodyPr wrap="square" rtlCol="0">
            <a:spAutoFit/>
          </a:bodyPr>
          <a:lstStyle/>
          <a:p>
            <a:r>
              <a:rPr lang="en-US" sz="2000" b="1" dirty="0" smtClean="0">
                <a:latin typeface="MS PGothic" panose="020B0600070205080204" pitchFamily="34" charset="-128"/>
                <a:ea typeface="MS PGothic" panose="020B0600070205080204" pitchFamily="34" charset="-128"/>
                <a:cs typeface="Consolas" panose="020B0609020204030204" pitchFamily="49" charset="0"/>
              </a:rPr>
              <a:t>BUSY LIFE , TECHY  PEOPLE, </a:t>
            </a:r>
          </a:p>
          <a:p>
            <a:r>
              <a:rPr lang="en-US" sz="2000" b="1" dirty="0" smtClean="0">
                <a:latin typeface="MS PGothic" panose="020B0600070205080204" pitchFamily="34" charset="-128"/>
                <a:ea typeface="MS PGothic" panose="020B0600070205080204" pitchFamily="34" charset="-128"/>
                <a:cs typeface="Consolas" panose="020B0609020204030204" pitchFamily="49" charset="0"/>
              </a:rPr>
              <a:t>GADGETS  ALL  AROUND</a:t>
            </a:r>
          </a:p>
          <a:p>
            <a:r>
              <a:rPr lang="en-US" sz="2000" b="1" dirty="0" smtClean="0">
                <a:latin typeface="MS PGothic" panose="020B0600070205080204" pitchFamily="34" charset="-128"/>
                <a:ea typeface="MS PGothic" panose="020B0600070205080204" pitchFamily="34" charset="-128"/>
                <a:cs typeface="Consolas" panose="020B0609020204030204" pitchFamily="49" charset="0"/>
              </a:rPr>
              <a:t>WHAT DO WE HATE THE MOST????</a:t>
            </a:r>
          </a:p>
          <a:p>
            <a:endParaRPr lang="en-US" sz="2000" b="1" dirty="0">
              <a:latin typeface="MS PGothic" panose="020B0600070205080204" pitchFamily="34" charset="-128"/>
              <a:ea typeface="MS PGothic" panose="020B0600070205080204" pitchFamily="34" charset="-128"/>
              <a:cs typeface="Consolas" panose="020B0609020204030204" pitchFamily="49" charset="0"/>
            </a:endParaRPr>
          </a:p>
          <a:p>
            <a:endParaRPr lang="en-US" sz="2000" b="1" dirty="0" smtClean="0">
              <a:latin typeface="MS PGothic" panose="020B0600070205080204" pitchFamily="34" charset="-128"/>
              <a:ea typeface="MS PGothic" panose="020B0600070205080204" pitchFamily="34" charset="-128"/>
              <a:cs typeface="Consolas" panose="020B0609020204030204" pitchFamily="49" charset="0"/>
            </a:endParaRPr>
          </a:p>
          <a:p>
            <a:r>
              <a:rPr lang="en-US" sz="2000" b="1" dirty="0" smtClean="0">
                <a:latin typeface="MS PGothic" panose="020B0600070205080204" pitchFamily="34" charset="-128"/>
                <a:ea typeface="MS PGothic" panose="020B0600070205080204" pitchFamily="34" charset="-128"/>
                <a:cs typeface="Consolas" panose="020B0609020204030204" pitchFamily="49" charset="0"/>
              </a:rPr>
              <a:t> LOW BATTERY.......!!!!</a:t>
            </a:r>
          </a:p>
          <a:p>
            <a:endParaRPr lang="en-US" sz="2000" b="1" dirty="0">
              <a:latin typeface="MS PGothic" panose="020B0600070205080204" pitchFamily="34" charset="-128"/>
              <a:ea typeface="MS PGothic" panose="020B0600070205080204" pitchFamily="34" charset="-128"/>
              <a:cs typeface="Consolas" panose="020B0609020204030204" pitchFamily="49" charset="0"/>
            </a:endParaRPr>
          </a:p>
          <a:p>
            <a:endParaRPr lang="en-US" sz="2000" b="1" dirty="0" smtClean="0">
              <a:latin typeface="MS PGothic" panose="020B0600070205080204" pitchFamily="34" charset="-128"/>
              <a:ea typeface="MS PGothic" panose="020B0600070205080204" pitchFamily="34" charset="-128"/>
              <a:cs typeface="Consolas" panose="020B0609020204030204" pitchFamily="49" charset="0"/>
            </a:endParaRPr>
          </a:p>
          <a:p>
            <a:endParaRPr lang="en-US" sz="2000" b="1" dirty="0">
              <a:latin typeface="MS PGothic" panose="020B0600070205080204" pitchFamily="34" charset="-128"/>
              <a:ea typeface="MS PGothic" panose="020B0600070205080204" pitchFamily="34" charset="-128"/>
              <a:cs typeface="Consolas" panose="020B0609020204030204" pitchFamily="49" charset="0"/>
            </a:endParaRPr>
          </a:p>
          <a:p>
            <a:r>
              <a:rPr lang="en-US" sz="2000" b="1" dirty="0" smtClean="0">
                <a:latin typeface="MS PGothic" panose="020B0600070205080204" pitchFamily="34" charset="-128"/>
                <a:ea typeface="MS PGothic" panose="020B0600070205080204" pitchFamily="34" charset="-128"/>
                <a:cs typeface="Consolas" panose="020B0609020204030204" pitchFamily="49" charset="0"/>
              </a:rPr>
              <a:t>SO WHAT TO  DO.......</a:t>
            </a:r>
          </a:p>
          <a:p>
            <a:endParaRPr lang="en-US" dirty="0"/>
          </a:p>
          <a:p>
            <a:endParaRPr lang="en-US" dirty="0" smtClean="0"/>
          </a:p>
          <a:p>
            <a:endParaRPr lang="en-US" dirty="0"/>
          </a:p>
          <a:p>
            <a:endParaRPr lang="en-US" dirty="0" smtClean="0"/>
          </a:p>
          <a:p>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3124200"/>
            <a:ext cx="2505075" cy="2611545"/>
          </a:xfrm>
          <a:prstGeom prst="rect">
            <a:avLst/>
          </a:prstGeom>
        </p:spPr>
      </p:pic>
    </p:spTree>
    <p:extLst>
      <p:ext uri="{BB962C8B-B14F-4D97-AF65-F5344CB8AC3E}">
        <p14:creationId xmlns:p14="http://schemas.microsoft.com/office/powerpoint/2010/main" val="3329642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28600" y="590550"/>
            <a:ext cx="1295400" cy="1333500"/>
          </a:xfrm>
          <a:prstGeom prst="rect">
            <a:avLst/>
          </a:prstGeom>
        </p:spPr>
      </p:pic>
      <p:sp>
        <p:nvSpPr>
          <p:cNvPr id="2" name="Title 1"/>
          <p:cNvSpPr>
            <a:spLocks noGrp="1"/>
          </p:cNvSpPr>
          <p:nvPr>
            <p:ph type="ctrTitle"/>
          </p:nvPr>
        </p:nvSpPr>
        <p:spPr>
          <a:xfrm>
            <a:off x="685800" y="381000"/>
            <a:ext cx="8153400" cy="1752600"/>
          </a:xfrm>
        </p:spPr>
        <p:txBody>
          <a:bodyPr>
            <a:normAutofit fontScale="90000"/>
          </a:bodyPr>
          <a:lstStyle/>
          <a:p>
            <a:r>
              <a:rPr lang="en-US" dirty="0" smtClean="0">
                <a:solidFill>
                  <a:srgbClr val="FF0000"/>
                </a:solidFill>
              </a:rPr>
              <a:t>YOU JUST WALK ,</a:t>
            </a:r>
            <a:br>
              <a:rPr lang="en-US" dirty="0" smtClean="0">
                <a:solidFill>
                  <a:srgbClr val="FF0000"/>
                </a:solidFill>
              </a:rPr>
            </a:br>
            <a:r>
              <a:rPr lang="en-US" dirty="0" smtClean="0">
                <a:solidFill>
                  <a:srgbClr val="FF0000"/>
                </a:solidFill>
              </a:rPr>
              <a:t>I    WILL CHARGE YOUR BATTERY</a:t>
            </a:r>
            <a:br>
              <a:rPr lang="en-US" dirty="0" smtClean="0">
                <a:solidFill>
                  <a:srgbClr val="FF0000"/>
                </a:solidFill>
              </a:rPr>
            </a:br>
            <a:endParaRPr lang="en-US" dirty="0">
              <a:solidFill>
                <a:srgbClr val="FF0000"/>
              </a:solidFill>
            </a:endParaRPr>
          </a:p>
        </p:txBody>
      </p:sp>
      <p:sp>
        <p:nvSpPr>
          <p:cNvPr id="3" name="Subtitle 2"/>
          <p:cNvSpPr>
            <a:spLocks noGrp="1"/>
          </p:cNvSpPr>
          <p:nvPr>
            <p:ph type="subTitle" idx="1"/>
          </p:nvPr>
        </p:nvSpPr>
        <p:spPr>
          <a:xfrm>
            <a:off x="1219200" y="5638800"/>
            <a:ext cx="6400800" cy="838200"/>
          </a:xfrm>
        </p:spPr>
        <p:txBody>
          <a:bodyPr>
            <a:normAutofit fontScale="47500" lnSpcReduction="20000"/>
          </a:bodyPr>
          <a:lstStyle/>
          <a:p>
            <a:r>
              <a:rPr lang="en-US" sz="5200" dirty="0" smtClean="0"/>
              <a:t>AND WILL LIGHT YOUR WAY</a:t>
            </a:r>
          </a:p>
          <a:p>
            <a:endParaRPr lang="en-US" dirty="0" smtClean="0"/>
          </a:p>
          <a:p>
            <a:r>
              <a:rPr lang="en-US" dirty="0" smtClean="0"/>
              <a:t>                          </a:t>
            </a:r>
          </a:p>
          <a:p>
            <a:endParaRPr lang="en-US" dirty="0" smtClean="0"/>
          </a:p>
        </p:txBody>
      </p:sp>
      <p:sp>
        <p:nvSpPr>
          <p:cNvPr id="6" name="TextBox 5"/>
          <p:cNvSpPr txBox="1"/>
          <p:nvPr/>
        </p:nvSpPr>
        <p:spPr>
          <a:xfrm>
            <a:off x="2023614" y="3346412"/>
            <a:ext cx="1714499" cy="646331"/>
          </a:xfrm>
          <a:prstGeom prst="rect">
            <a:avLst/>
          </a:prstGeom>
          <a:noFill/>
        </p:spPr>
        <p:txBody>
          <a:bodyPr wrap="square" rtlCol="0">
            <a:spAutoFit/>
          </a:bodyPr>
          <a:lstStyle/>
          <a:p>
            <a:r>
              <a:rPr lang="en-IN" sz="3600" dirty="0" smtClean="0">
                <a:solidFill>
                  <a:srgbClr val="00B050"/>
                </a:solidFill>
              </a:rPr>
              <a:t>WALK</a:t>
            </a:r>
            <a:endParaRPr lang="en-US" sz="3600" dirty="0">
              <a:solidFill>
                <a:srgbClr val="00B050"/>
              </a:solidFill>
            </a:endParaRPr>
          </a:p>
        </p:txBody>
      </p:sp>
      <p:sp>
        <p:nvSpPr>
          <p:cNvPr id="7" name="TextBox 6"/>
          <p:cNvSpPr txBox="1"/>
          <p:nvPr/>
        </p:nvSpPr>
        <p:spPr>
          <a:xfrm>
            <a:off x="3733800" y="3510973"/>
            <a:ext cx="1371600" cy="461665"/>
          </a:xfrm>
          <a:prstGeom prst="rect">
            <a:avLst/>
          </a:prstGeom>
          <a:noFill/>
        </p:spPr>
        <p:txBody>
          <a:bodyPr wrap="square" rtlCol="0">
            <a:spAutoFit/>
          </a:bodyPr>
          <a:lstStyle/>
          <a:p>
            <a:r>
              <a:rPr lang="en-IN" sz="2400" dirty="0" smtClean="0">
                <a:solidFill>
                  <a:srgbClr val="FFFF00"/>
                </a:solidFill>
              </a:rPr>
              <a:t>WALK</a:t>
            </a:r>
            <a:endParaRPr lang="en-US" sz="2400" dirty="0">
              <a:solidFill>
                <a:srgbClr val="FFFF00"/>
              </a:solidFill>
            </a:endParaRPr>
          </a:p>
        </p:txBody>
      </p:sp>
      <p:sp>
        <p:nvSpPr>
          <p:cNvPr id="8" name="TextBox 7"/>
          <p:cNvSpPr txBox="1"/>
          <p:nvPr/>
        </p:nvSpPr>
        <p:spPr>
          <a:xfrm>
            <a:off x="5257800" y="3561856"/>
            <a:ext cx="1752600" cy="369332"/>
          </a:xfrm>
          <a:prstGeom prst="rect">
            <a:avLst/>
          </a:prstGeom>
          <a:noFill/>
        </p:spPr>
        <p:txBody>
          <a:bodyPr wrap="square" rtlCol="0">
            <a:spAutoFit/>
          </a:bodyPr>
          <a:lstStyle/>
          <a:p>
            <a:r>
              <a:rPr lang="en-IN" dirty="0" smtClean="0">
                <a:solidFill>
                  <a:srgbClr val="FF0000"/>
                </a:solidFill>
              </a:rPr>
              <a:t>WALK</a:t>
            </a:r>
            <a:endParaRPr lang="en-US"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4034194"/>
            <a:ext cx="4271749" cy="1543050"/>
          </a:xfrm>
          <a:prstGeom prst="rect">
            <a:avLst/>
          </a:prstGeom>
        </p:spPr>
      </p:pic>
    </p:spTree>
    <p:extLst>
      <p:ext uri="{BB962C8B-B14F-4D97-AF65-F5344CB8AC3E}">
        <p14:creationId xmlns:p14="http://schemas.microsoft.com/office/powerpoint/2010/main" val="2512014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1752" y="228600"/>
            <a:ext cx="8534400" cy="762000"/>
          </a:xfrm>
        </p:spPr>
        <p:txBody>
          <a:bodyPr/>
          <a:lstStyle/>
          <a:p>
            <a:r>
              <a:rPr lang="en-US" dirty="0" smtClean="0"/>
              <a:t>MECHANISM</a:t>
            </a:r>
            <a:endParaRPr lang="en-US" dirty="0"/>
          </a:p>
        </p:txBody>
      </p:sp>
      <p:sp>
        <p:nvSpPr>
          <p:cNvPr id="5" name="TextBox 4"/>
          <p:cNvSpPr txBox="1"/>
          <p:nvPr/>
        </p:nvSpPr>
        <p:spPr>
          <a:xfrm>
            <a:off x="457200" y="1981200"/>
            <a:ext cx="7848600" cy="3785652"/>
          </a:xfrm>
          <a:prstGeom prst="rect">
            <a:avLst/>
          </a:prstGeom>
          <a:noFill/>
        </p:spPr>
        <p:txBody>
          <a:bodyPr wrap="square" rtlCol="0">
            <a:spAutoFit/>
          </a:bodyPr>
          <a:lstStyle/>
          <a:p>
            <a:pPr algn="just"/>
            <a:r>
              <a:rPr lang="en-US" sz="2400" dirty="0" smtClean="0"/>
              <a:t>E-SHOES WILL BE PROVIDED WITH A PEIZO  AND A BATTERY WITH  USB .</a:t>
            </a:r>
          </a:p>
          <a:p>
            <a:pPr algn="just"/>
            <a:r>
              <a:rPr lang="en-US" sz="2400" dirty="0" smtClean="0"/>
              <a:t>WHEN A PERSON WILL WALK WITH THIS SHOE, THE PEIZO PROVIDED INSIDE WILL CONVERT  THIS MECHANICAL ENERGY INTO ELECTRICAL ENERGY  AND THIS ELECTRICAL ENERGY IS STORED IN THE FORM OF CHEMICAL ENERGY INTO THE BATTERY. </a:t>
            </a:r>
          </a:p>
          <a:p>
            <a:pPr algn="just"/>
            <a:r>
              <a:rPr lang="en-US" sz="2400" dirty="0" smtClean="0"/>
              <a:t>WHEN THE BATTERY  IS PLUGGED INTO A GADGET. IT CHARGES THE GADGET  .</a:t>
            </a:r>
            <a:endParaRPr lang="en-US" sz="2400" dirty="0"/>
          </a:p>
        </p:txBody>
      </p:sp>
    </p:spTree>
    <p:extLst>
      <p:ext uri="{BB962C8B-B14F-4D97-AF65-F5344CB8AC3E}">
        <p14:creationId xmlns:p14="http://schemas.microsoft.com/office/powerpoint/2010/main" val="1402001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24915" y="1447800"/>
            <a:ext cx="4038600" cy="4681728"/>
          </a:xfrm>
          <a:solidFill>
            <a:srgbClr val="FFC90D"/>
          </a:solidFill>
        </p:spPr>
        <p:txBody>
          <a:bodyPr>
            <a:normAutofit fontScale="70000" lnSpcReduction="20000"/>
          </a:bodyPr>
          <a:lstStyle/>
          <a:p>
            <a:pPr marL="0" indent="0">
              <a:buNone/>
            </a:pPr>
            <a:endParaRPr lang="en-US" sz="2000" dirty="0" smtClean="0"/>
          </a:p>
          <a:p>
            <a:endParaRPr lang="en-US" sz="2000" dirty="0" smtClean="0"/>
          </a:p>
          <a:p>
            <a:r>
              <a:rPr lang="en-US" sz="2900" dirty="0" smtClean="0"/>
              <a:t>ADDED </a:t>
            </a:r>
            <a:r>
              <a:rPr lang="en-US" sz="2900" dirty="0"/>
              <a:t>ADVANTAGE OF </a:t>
            </a:r>
            <a:r>
              <a:rPr lang="en-US" sz="2900" dirty="0" smtClean="0"/>
              <a:t>TORCH</a:t>
            </a:r>
          </a:p>
          <a:p>
            <a:pPr marL="0" indent="0">
              <a:buNone/>
            </a:pPr>
            <a:endParaRPr lang="en-US" sz="2900" dirty="0" smtClean="0"/>
          </a:p>
          <a:p>
            <a:r>
              <a:rPr lang="en-US" sz="2900" dirty="0"/>
              <a:t> CHARGING ON THE </a:t>
            </a:r>
            <a:r>
              <a:rPr lang="en-US" sz="2900" dirty="0" smtClean="0"/>
              <a:t>MOVE</a:t>
            </a:r>
          </a:p>
          <a:p>
            <a:pPr marL="0" indent="0">
              <a:buNone/>
            </a:pPr>
            <a:endParaRPr lang="en-US" sz="2900" dirty="0" smtClean="0"/>
          </a:p>
          <a:p>
            <a:r>
              <a:rPr lang="en-US" sz="2900" dirty="0" smtClean="0"/>
              <a:t>NO ELECTRICITY REQUIRED</a:t>
            </a:r>
          </a:p>
          <a:p>
            <a:endParaRPr lang="en-US" sz="2900" dirty="0" smtClean="0"/>
          </a:p>
          <a:p>
            <a:r>
              <a:rPr lang="en-US" sz="2900" dirty="0" smtClean="0"/>
              <a:t>NO MORE SEARCH FOR CHARGING SOCKETS</a:t>
            </a:r>
          </a:p>
          <a:p>
            <a:endParaRPr lang="en-US" sz="2900" dirty="0" smtClean="0"/>
          </a:p>
          <a:p>
            <a:r>
              <a:rPr lang="en-US" sz="2900" dirty="0" smtClean="0"/>
              <a:t>SMART LOOKING</a:t>
            </a:r>
          </a:p>
          <a:p>
            <a:endParaRPr lang="en-US" sz="2900" dirty="0" smtClean="0"/>
          </a:p>
          <a:p>
            <a:r>
              <a:rPr lang="en-US" sz="2900" dirty="0" smtClean="0"/>
              <a:t>REASONABLE PRICE </a:t>
            </a:r>
          </a:p>
          <a:p>
            <a:endParaRPr lang="en-US" sz="2000" dirty="0" smtClean="0"/>
          </a:p>
          <a:p>
            <a:endParaRPr lang="en-US" sz="2000" dirty="0" smtClean="0"/>
          </a:p>
          <a:p>
            <a:endParaRPr lang="en-US" dirty="0"/>
          </a:p>
        </p:txBody>
      </p:sp>
      <p:sp>
        <p:nvSpPr>
          <p:cNvPr id="6" name="Content Placeholder 5"/>
          <p:cNvSpPr>
            <a:spLocks noGrp="1"/>
          </p:cNvSpPr>
          <p:nvPr>
            <p:ph sz="half" idx="2"/>
          </p:nvPr>
        </p:nvSpPr>
        <p:spPr>
          <a:solidFill>
            <a:srgbClr val="FF0000"/>
          </a:solidFill>
        </p:spPr>
        <p:txBody>
          <a:bodyPr>
            <a:normAutofit fontScale="70000" lnSpcReduction="20000"/>
          </a:bodyPr>
          <a:lstStyle/>
          <a:p>
            <a:endParaRPr lang="en-US" sz="2000" dirty="0" smtClean="0"/>
          </a:p>
          <a:p>
            <a:pPr>
              <a:buClr>
                <a:schemeClr val="tx1"/>
              </a:buClr>
            </a:pPr>
            <a:endParaRPr lang="en-US" sz="2900" dirty="0" smtClean="0"/>
          </a:p>
          <a:p>
            <a:pPr>
              <a:buClr>
                <a:schemeClr val="tx1"/>
              </a:buClr>
            </a:pPr>
            <a:r>
              <a:rPr lang="en-US" sz="2900" dirty="0" smtClean="0"/>
              <a:t>FEELING OF RELIEF</a:t>
            </a:r>
          </a:p>
          <a:p>
            <a:pPr>
              <a:buClr>
                <a:schemeClr val="tx1"/>
              </a:buClr>
            </a:pPr>
            <a:endParaRPr lang="en-US" sz="2900" dirty="0" smtClean="0"/>
          </a:p>
          <a:p>
            <a:pPr>
              <a:buClr>
                <a:schemeClr val="tx1"/>
              </a:buClr>
            </a:pPr>
            <a:r>
              <a:rPr lang="en-US" sz="2900" dirty="0" smtClean="0"/>
              <a:t>FEELING OF PRIDE</a:t>
            </a:r>
          </a:p>
          <a:p>
            <a:pPr>
              <a:buClr>
                <a:schemeClr val="tx1"/>
              </a:buClr>
            </a:pPr>
            <a:endParaRPr lang="en-US" sz="2900" dirty="0" smtClean="0"/>
          </a:p>
          <a:p>
            <a:pPr>
              <a:buClr>
                <a:schemeClr val="tx1"/>
              </a:buClr>
            </a:pPr>
            <a:r>
              <a:rPr lang="en-US" sz="2900" dirty="0" smtClean="0"/>
              <a:t>FEELING OF COMFORT</a:t>
            </a:r>
          </a:p>
          <a:p>
            <a:endParaRPr lang="en-US" sz="2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314" y="773242"/>
            <a:ext cx="1222248" cy="1108576"/>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714648"/>
            <a:ext cx="1289911" cy="895350"/>
          </a:xfrm>
          <a:prstGeom prst="rect">
            <a:avLst/>
          </a:prstGeom>
        </p:spPr>
      </p:pic>
      <p:sp>
        <p:nvSpPr>
          <p:cNvPr id="4" name="TextBox 3"/>
          <p:cNvSpPr txBox="1"/>
          <p:nvPr/>
        </p:nvSpPr>
        <p:spPr>
          <a:xfrm>
            <a:off x="1143000" y="195259"/>
            <a:ext cx="5532119" cy="584775"/>
          </a:xfrm>
          <a:prstGeom prst="rect">
            <a:avLst/>
          </a:prstGeom>
          <a:noFill/>
        </p:spPr>
        <p:txBody>
          <a:bodyPr wrap="square" rtlCol="0">
            <a:spAutoFit/>
          </a:bodyPr>
          <a:lstStyle/>
          <a:p>
            <a:r>
              <a:rPr lang="en-IN" sz="3200" dirty="0" smtClean="0">
                <a:solidFill>
                  <a:srgbClr val="C00000"/>
                </a:solidFill>
                <a:latin typeface="+mj-lt"/>
              </a:rPr>
              <a:t>SIX THINKING HATS</a:t>
            </a:r>
            <a:endParaRPr lang="en-US" sz="3200" dirty="0">
              <a:solidFill>
                <a:srgbClr val="C00000"/>
              </a:solidFill>
              <a:latin typeface="+mj-lt"/>
            </a:endParaRPr>
          </a:p>
        </p:txBody>
      </p:sp>
    </p:spTree>
    <p:extLst>
      <p:ext uri="{BB962C8B-B14F-4D97-AF65-F5344CB8AC3E}">
        <p14:creationId xmlns:p14="http://schemas.microsoft.com/office/powerpoint/2010/main" val="1028912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solidFill>
            <a:schemeClr val="tx1"/>
          </a:solidFill>
        </p:spPr>
        <p:txBody>
          <a:bodyPr>
            <a:normAutofit/>
          </a:bodyPr>
          <a:lstStyle/>
          <a:p>
            <a:pPr marL="0" indent="0">
              <a:buNone/>
            </a:pPr>
            <a:endParaRPr lang="en-US" sz="2000" dirty="0" smtClean="0">
              <a:solidFill>
                <a:schemeClr val="bg1"/>
              </a:solidFill>
            </a:endParaRPr>
          </a:p>
          <a:p>
            <a:endParaRPr lang="en-US" sz="2000" dirty="0" smtClean="0">
              <a:solidFill>
                <a:schemeClr val="bg1"/>
              </a:solidFill>
            </a:endParaRPr>
          </a:p>
          <a:p>
            <a:r>
              <a:rPr lang="en-US" sz="2000" dirty="0" smtClean="0">
                <a:solidFill>
                  <a:schemeClr val="bg1"/>
                </a:solidFill>
              </a:rPr>
              <a:t>HEAVY SHOES</a:t>
            </a:r>
          </a:p>
          <a:p>
            <a:endParaRPr lang="en-US" sz="2000" dirty="0" smtClean="0">
              <a:solidFill>
                <a:schemeClr val="bg1"/>
              </a:solidFill>
            </a:endParaRPr>
          </a:p>
          <a:p>
            <a:r>
              <a:rPr lang="en-US" sz="2000" dirty="0" smtClean="0">
                <a:solidFill>
                  <a:schemeClr val="bg1"/>
                </a:solidFill>
              </a:rPr>
              <a:t>MAINTAINANCE</a:t>
            </a:r>
          </a:p>
          <a:p>
            <a:endParaRPr lang="en-US" sz="2000" dirty="0" smtClean="0">
              <a:solidFill>
                <a:schemeClr val="bg1"/>
              </a:solidFill>
            </a:endParaRPr>
          </a:p>
          <a:p>
            <a:r>
              <a:rPr lang="en-US" sz="2000" dirty="0" smtClean="0">
                <a:solidFill>
                  <a:schemeClr val="bg1"/>
                </a:solidFill>
              </a:rPr>
              <a:t>COSTLIER THAN COMMON SHOES</a:t>
            </a:r>
          </a:p>
          <a:p>
            <a:endParaRPr lang="en-US" sz="2000" dirty="0" smtClean="0">
              <a:solidFill>
                <a:schemeClr val="bg1"/>
              </a:solidFill>
            </a:endParaRPr>
          </a:p>
          <a:p>
            <a:r>
              <a:rPr lang="en-US" sz="2000" dirty="0" smtClean="0">
                <a:solidFill>
                  <a:schemeClr val="bg1"/>
                </a:solidFill>
              </a:rPr>
              <a:t>PROCESS MAY BE COMPLICATED FOR SOME PEOPLE</a:t>
            </a:r>
            <a:endParaRPr lang="en-US" sz="2000" dirty="0">
              <a:solidFill>
                <a:schemeClr val="bg1"/>
              </a:solidFill>
            </a:endParaRPr>
          </a:p>
        </p:txBody>
      </p:sp>
      <p:sp>
        <p:nvSpPr>
          <p:cNvPr id="4" name="Content Placeholder 3"/>
          <p:cNvSpPr>
            <a:spLocks noGrp="1"/>
          </p:cNvSpPr>
          <p:nvPr>
            <p:ph sz="half" idx="2"/>
          </p:nvPr>
        </p:nvSpPr>
        <p:spPr>
          <a:solidFill>
            <a:schemeClr val="bg1"/>
          </a:solidFill>
        </p:spPr>
        <p:txBody>
          <a:bodyPr>
            <a:normAutofit/>
          </a:bodyPr>
          <a:lstStyle/>
          <a:p>
            <a:pPr marL="0" indent="0">
              <a:buNone/>
            </a:pPr>
            <a:endParaRPr lang="en-US" sz="2000" dirty="0" smtClean="0"/>
          </a:p>
          <a:p>
            <a:r>
              <a:rPr lang="en-US" sz="2000" dirty="0" smtClean="0"/>
              <a:t>BATTERY CAPACITY:5000mAH</a:t>
            </a:r>
          </a:p>
          <a:p>
            <a:endParaRPr lang="en-US" sz="2000" dirty="0" smtClean="0"/>
          </a:p>
          <a:p>
            <a:r>
              <a:rPr lang="en-US" sz="2000" dirty="0" smtClean="0"/>
              <a:t>OUTPUT: 2.1A/1A</a:t>
            </a:r>
          </a:p>
          <a:p>
            <a:endParaRPr lang="en-US" sz="2000" dirty="0" smtClean="0"/>
          </a:p>
          <a:p>
            <a:r>
              <a:rPr lang="en-US" sz="2000" dirty="0" smtClean="0"/>
              <a:t>4 LED TORCH</a:t>
            </a:r>
          </a:p>
          <a:p>
            <a:endParaRPr lang="en-US" sz="2000" dirty="0" smtClean="0"/>
          </a:p>
          <a:p>
            <a:r>
              <a:rPr lang="en-US" sz="2000" dirty="0" smtClean="0"/>
              <a:t>CHARGING DISTANCE:2.78kms</a:t>
            </a:r>
          </a:p>
          <a:p>
            <a:pPr marL="0" indent="0">
              <a:buNone/>
            </a:pPr>
            <a:endParaRPr lang="en-US" sz="2000" dirty="0" smtClean="0"/>
          </a:p>
          <a:p>
            <a:endParaRPr lang="en-US"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752" y="659834"/>
            <a:ext cx="1466850" cy="117896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9011" y="457200"/>
            <a:ext cx="1828800" cy="1261872"/>
          </a:xfrm>
          <a:prstGeom prst="rect">
            <a:avLst/>
          </a:prstGeom>
        </p:spPr>
      </p:pic>
      <p:sp>
        <p:nvSpPr>
          <p:cNvPr id="7" name="TextBox 6"/>
          <p:cNvSpPr txBox="1"/>
          <p:nvPr/>
        </p:nvSpPr>
        <p:spPr>
          <a:xfrm>
            <a:off x="1287781" y="164812"/>
            <a:ext cx="5532119" cy="584775"/>
          </a:xfrm>
          <a:prstGeom prst="rect">
            <a:avLst/>
          </a:prstGeom>
          <a:noFill/>
        </p:spPr>
        <p:txBody>
          <a:bodyPr wrap="square" rtlCol="0">
            <a:spAutoFit/>
          </a:bodyPr>
          <a:lstStyle/>
          <a:p>
            <a:r>
              <a:rPr lang="en-IN" sz="3200" dirty="0" smtClean="0">
                <a:solidFill>
                  <a:srgbClr val="C00000"/>
                </a:solidFill>
                <a:latin typeface="+mj-lt"/>
              </a:rPr>
              <a:t>SIX THINKING HATS</a:t>
            </a:r>
            <a:endParaRPr lang="en-US" sz="3200" dirty="0">
              <a:solidFill>
                <a:srgbClr val="C00000"/>
              </a:solidFill>
              <a:latin typeface="+mj-lt"/>
            </a:endParaRPr>
          </a:p>
        </p:txBody>
      </p:sp>
    </p:spTree>
    <p:extLst>
      <p:ext uri="{BB962C8B-B14F-4D97-AF65-F5344CB8AC3E}">
        <p14:creationId xmlns:p14="http://schemas.microsoft.com/office/powerpoint/2010/main" val="15764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solidFill>
            <a:srgbClr val="23B14D"/>
          </a:solidFill>
        </p:spPr>
        <p:txBody>
          <a:bodyPr>
            <a:normAutofit/>
          </a:bodyPr>
          <a:lstStyle/>
          <a:p>
            <a:pPr marL="0" indent="0">
              <a:buNone/>
            </a:pPr>
            <a:endParaRPr lang="en-US" sz="2000" dirty="0" smtClean="0"/>
          </a:p>
          <a:p>
            <a:endParaRPr lang="en-US" sz="2000" dirty="0" smtClean="0"/>
          </a:p>
          <a:p>
            <a:r>
              <a:rPr lang="en-US" sz="2000" dirty="0" smtClean="0"/>
              <a:t>IN-BUILT TORCH THAT GUIDES YOU THROUGH DARKNESS.</a:t>
            </a:r>
          </a:p>
          <a:p>
            <a:endParaRPr lang="en-US" sz="2000" dirty="0" smtClean="0"/>
          </a:p>
          <a:p>
            <a:r>
              <a:rPr lang="en-US" sz="2000" dirty="0" smtClean="0"/>
              <a:t>PEIZO CRYTALS EMBEDDED INTO SOLES FOR BETTER COMFORT.</a:t>
            </a:r>
          </a:p>
          <a:p>
            <a:pPr marL="0" indent="0">
              <a:buNone/>
            </a:pPr>
            <a:endParaRPr lang="en-US" sz="2000" dirty="0"/>
          </a:p>
        </p:txBody>
      </p:sp>
      <p:sp>
        <p:nvSpPr>
          <p:cNvPr id="4" name="Content Placeholder 3"/>
          <p:cNvSpPr>
            <a:spLocks noGrp="1"/>
          </p:cNvSpPr>
          <p:nvPr>
            <p:ph sz="half" idx="2"/>
          </p:nvPr>
        </p:nvSpPr>
        <p:spPr>
          <a:solidFill>
            <a:srgbClr val="0070C0"/>
          </a:solidFill>
        </p:spPr>
        <p:txBody>
          <a:bodyPr>
            <a:normAutofit/>
          </a:bodyPr>
          <a:lstStyle/>
          <a:p>
            <a:endParaRPr lang="en-US" sz="2000" dirty="0" smtClean="0"/>
          </a:p>
          <a:p>
            <a:endParaRPr lang="en-US" sz="2000" dirty="0" smtClean="0"/>
          </a:p>
          <a:p>
            <a:r>
              <a:rPr lang="en-US" sz="2000" dirty="0" smtClean="0"/>
              <a:t>IT </a:t>
            </a:r>
            <a:r>
              <a:rPr lang="en-US" sz="2000" dirty="0"/>
              <a:t>IS A PORTABLE RECHARGEABLE BATTERY SHOE.</a:t>
            </a:r>
          </a:p>
          <a:p>
            <a:endParaRPr lang="en-US" sz="2000" dirty="0" smtClean="0"/>
          </a:p>
          <a:p>
            <a:r>
              <a:rPr lang="en-US" sz="2000" dirty="0" smtClean="0"/>
              <a:t>CHARGED </a:t>
            </a:r>
            <a:r>
              <a:rPr lang="en-US" sz="2000" dirty="0"/>
              <a:t>BY WALKING.</a:t>
            </a:r>
          </a:p>
          <a:p>
            <a:endParaRPr lang="en-US" sz="2000" dirty="0" smtClean="0"/>
          </a:p>
          <a:p>
            <a:r>
              <a:rPr lang="en-US" sz="2000" dirty="0" smtClean="0"/>
              <a:t>ATTACHED </a:t>
            </a:r>
            <a:r>
              <a:rPr lang="en-US" sz="2000" dirty="0"/>
              <a:t>TORCH.</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752" y="458006"/>
            <a:ext cx="1603248" cy="129708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4354" y="609600"/>
            <a:ext cx="1536446" cy="1145493"/>
          </a:xfrm>
          <a:prstGeom prst="rect">
            <a:avLst/>
          </a:prstGeom>
        </p:spPr>
      </p:pic>
      <p:sp>
        <p:nvSpPr>
          <p:cNvPr id="6" name="TextBox 5"/>
          <p:cNvSpPr txBox="1"/>
          <p:nvPr/>
        </p:nvSpPr>
        <p:spPr>
          <a:xfrm>
            <a:off x="1524000" y="165618"/>
            <a:ext cx="5532119" cy="584775"/>
          </a:xfrm>
          <a:prstGeom prst="rect">
            <a:avLst/>
          </a:prstGeom>
          <a:noFill/>
        </p:spPr>
        <p:txBody>
          <a:bodyPr wrap="square" rtlCol="0">
            <a:spAutoFit/>
          </a:bodyPr>
          <a:lstStyle/>
          <a:p>
            <a:r>
              <a:rPr lang="en-IN" sz="3200" dirty="0" smtClean="0">
                <a:solidFill>
                  <a:srgbClr val="C00000"/>
                </a:solidFill>
                <a:latin typeface="+mj-lt"/>
              </a:rPr>
              <a:t>SIX THINKING HATS</a:t>
            </a:r>
            <a:endParaRPr lang="en-US" sz="3200" dirty="0">
              <a:solidFill>
                <a:srgbClr val="C00000"/>
              </a:solidFill>
              <a:latin typeface="+mj-lt"/>
            </a:endParaRPr>
          </a:p>
        </p:txBody>
      </p:sp>
    </p:spTree>
    <p:extLst>
      <p:ext uri="{BB962C8B-B14F-4D97-AF65-F5344CB8AC3E}">
        <p14:creationId xmlns:p14="http://schemas.microsoft.com/office/powerpoint/2010/main" val="23637130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9311" y="609600"/>
            <a:ext cx="7172706" cy="707886"/>
          </a:xfrm>
          <a:prstGeom prst="rect">
            <a:avLst/>
          </a:prstGeom>
          <a:noFill/>
        </p:spPr>
        <p:txBody>
          <a:bodyPr wrap="square" rtlCol="0">
            <a:spAutoFit/>
          </a:bodyPr>
          <a:lstStyle/>
          <a:p>
            <a:pPr algn="ctr"/>
            <a:r>
              <a:rPr lang="en-US" sz="4000" b="1" dirty="0" smtClean="0">
                <a:solidFill>
                  <a:srgbClr val="C00000"/>
                </a:solidFill>
              </a:rPr>
              <a:t>MARKETING STRATEGY:</a:t>
            </a:r>
          </a:p>
        </p:txBody>
      </p:sp>
      <p:sp>
        <p:nvSpPr>
          <p:cNvPr id="5" name="TextBox 4"/>
          <p:cNvSpPr txBox="1"/>
          <p:nvPr/>
        </p:nvSpPr>
        <p:spPr>
          <a:xfrm>
            <a:off x="381000" y="2819400"/>
            <a:ext cx="7403071" cy="2862322"/>
          </a:xfrm>
          <a:prstGeom prst="rect">
            <a:avLst/>
          </a:prstGeom>
          <a:noFill/>
        </p:spPr>
        <p:txBody>
          <a:bodyPr wrap="square" rtlCol="0">
            <a:spAutoFit/>
          </a:bodyPr>
          <a:lstStyle/>
          <a:p>
            <a:pPr marL="285750" indent="-285750">
              <a:buFont typeface="Wingdings" panose="05000000000000000000" pitchFamily="2" charset="2"/>
              <a:buChar char="q"/>
            </a:pPr>
            <a:r>
              <a:rPr lang="en-US" sz="2000" dirty="0" smtClean="0"/>
              <a:t>IDEA - A PRODUCT USED FOR MULTIPLE PURPOSES FOR WALKING,CHARGING, LIGHTING.</a:t>
            </a:r>
          </a:p>
          <a:p>
            <a:pPr marL="285750" indent="-285750">
              <a:buFont typeface="Wingdings" panose="05000000000000000000" pitchFamily="2" charset="2"/>
              <a:buChar char="q"/>
            </a:pPr>
            <a:endParaRPr lang="en-US" sz="2000" dirty="0" smtClean="0"/>
          </a:p>
          <a:p>
            <a:pPr marL="285750" indent="-285750">
              <a:buFont typeface="Wingdings" panose="05000000000000000000" pitchFamily="2" charset="2"/>
              <a:buChar char="q"/>
            </a:pPr>
            <a:r>
              <a:rPr lang="en-US" sz="2000" dirty="0" smtClean="0"/>
              <a:t>MARKET – FOR PEOPLE  WHO ARE  IN A TROUBLE OF HAVING A LOW CHARGE ON OUT DOORS.</a:t>
            </a:r>
          </a:p>
          <a:p>
            <a:pPr marL="285750" indent="-285750">
              <a:buFont typeface="Wingdings" panose="05000000000000000000" pitchFamily="2" charset="2"/>
              <a:buChar char="q"/>
            </a:pPr>
            <a:endParaRPr lang="en-US" sz="2000" dirty="0" smtClean="0"/>
          </a:p>
          <a:p>
            <a:pPr marL="285750" indent="-285750">
              <a:buFont typeface="Wingdings" panose="05000000000000000000" pitchFamily="2" charset="2"/>
              <a:buChar char="q"/>
            </a:pPr>
            <a:r>
              <a:rPr lang="en-US" sz="2000" dirty="0" smtClean="0"/>
              <a:t>IMPACT - IT WILL MAKE PEOPLE MORE ACCESSIBLE TO THEIR GADGETS TO WORK ON.</a:t>
            </a:r>
          </a:p>
          <a:p>
            <a:pPr marL="285750" indent="-285750">
              <a:buFont typeface="Wingdings" panose="05000000000000000000" pitchFamily="2" charset="2"/>
              <a:buChar char="q"/>
            </a:pPr>
            <a:endParaRPr lang="en-US" sz="2000" dirty="0"/>
          </a:p>
        </p:txBody>
      </p:sp>
    </p:spTree>
    <p:extLst>
      <p:ext uri="{BB962C8B-B14F-4D97-AF65-F5344CB8AC3E}">
        <p14:creationId xmlns:p14="http://schemas.microsoft.com/office/powerpoint/2010/main" val="484812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ctrTitle" idx="4294967295"/>
          </p:nvPr>
        </p:nvSpPr>
        <p:spPr>
          <a:xfrm>
            <a:off x="457200" y="685800"/>
            <a:ext cx="7772400" cy="685800"/>
          </a:xfrm>
        </p:spPr>
        <p:txBody>
          <a:bodyPr>
            <a:noAutofit/>
          </a:bodyPr>
          <a:lstStyle/>
          <a:p>
            <a:r>
              <a:rPr lang="en-US" sz="4000" b="1" dirty="0" smtClean="0">
                <a:solidFill>
                  <a:srgbClr val="C00000"/>
                </a:solidFill>
              </a:rPr>
              <a:t>FINANCIAL HELP:</a:t>
            </a:r>
            <a:endParaRPr lang="en-US" sz="4000" b="1" dirty="0">
              <a:solidFill>
                <a:srgbClr val="C00000"/>
              </a:solidFill>
            </a:endParaRPr>
          </a:p>
        </p:txBody>
      </p:sp>
      <p:sp>
        <p:nvSpPr>
          <p:cNvPr id="7" name="TextBox 6"/>
          <p:cNvSpPr txBox="1"/>
          <p:nvPr/>
        </p:nvSpPr>
        <p:spPr>
          <a:xfrm>
            <a:off x="533400" y="2819400"/>
            <a:ext cx="7548861" cy="2554545"/>
          </a:xfrm>
          <a:prstGeom prst="rect">
            <a:avLst/>
          </a:prstGeom>
          <a:noFill/>
        </p:spPr>
        <p:txBody>
          <a:bodyPr wrap="none" rtlCol="0">
            <a:spAutoFit/>
          </a:bodyPr>
          <a:lstStyle/>
          <a:p>
            <a:pPr marL="285750" indent="-285750">
              <a:buFont typeface="Wingdings" panose="05000000000000000000" pitchFamily="2" charset="2"/>
              <a:buChar char="q"/>
            </a:pPr>
            <a:r>
              <a:rPr lang="en-US" sz="2000" dirty="0" smtClean="0"/>
              <a:t>LIKE A WELL ESTABLISHED SHOE COMPANY.</a:t>
            </a:r>
          </a:p>
          <a:p>
            <a:pPr marL="285750" indent="-285750">
              <a:buFont typeface="Wingdings" panose="05000000000000000000" pitchFamily="2" charset="2"/>
              <a:buChar char="q"/>
            </a:pPr>
            <a:endParaRPr lang="en-US" sz="2000" dirty="0" smtClean="0"/>
          </a:p>
          <a:p>
            <a:pPr marL="285750" indent="-285750">
              <a:buFont typeface="Wingdings" panose="05000000000000000000" pitchFamily="2" charset="2"/>
              <a:buChar char="q"/>
            </a:pPr>
            <a:r>
              <a:rPr lang="en-US" sz="2000" dirty="0" smtClean="0"/>
              <a:t>WE NEED A FINE COLLOBORATION OF ALL COMPANIES. </a:t>
            </a:r>
          </a:p>
          <a:p>
            <a:pPr marL="285750" indent="-285750">
              <a:buFont typeface="Wingdings" panose="05000000000000000000" pitchFamily="2" charset="2"/>
              <a:buChar char="q"/>
            </a:pPr>
            <a:endParaRPr lang="en-US" sz="2000" dirty="0"/>
          </a:p>
          <a:p>
            <a:pPr marL="285750" indent="-285750">
              <a:buFont typeface="Wingdings" panose="05000000000000000000" pitchFamily="2" charset="2"/>
              <a:buChar char="q"/>
            </a:pPr>
            <a:r>
              <a:rPr lang="en-US" sz="2000" dirty="0" smtClean="0"/>
              <a:t>WE ALSO NEED LEDs</a:t>
            </a:r>
            <a:r>
              <a:rPr lang="en-US" sz="2000" dirty="0" smtClean="0"/>
              <a:t>.</a:t>
            </a:r>
          </a:p>
          <a:p>
            <a:endParaRPr lang="en-US" sz="2000" dirty="0" smtClean="0"/>
          </a:p>
          <a:p>
            <a:pPr marL="285750" indent="-285750">
              <a:buFont typeface="Wingdings" panose="05000000000000000000" pitchFamily="2" charset="2"/>
              <a:buChar char="q"/>
            </a:pPr>
            <a:endParaRPr lang="en-US" sz="2000" dirty="0"/>
          </a:p>
          <a:p>
            <a:pPr marL="285750" indent="-285750">
              <a:buFont typeface="Wingdings" panose="05000000000000000000" pitchFamily="2" charset="2"/>
              <a:buChar char="q"/>
            </a:pPr>
            <a:endParaRPr lang="en-US" sz="2000" dirty="0" smtClean="0"/>
          </a:p>
        </p:txBody>
      </p:sp>
    </p:spTree>
    <p:extLst>
      <p:ext uri="{BB962C8B-B14F-4D97-AF65-F5344CB8AC3E}">
        <p14:creationId xmlns:p14="http://schemas.microsoft.com/office/powerpoint/2010/main" val="34064228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244</TotalTime>
  <Words>294</Words>
  <Application>Microsoft Office PowerPoint</Application>
  <PresentationFormat>On-screen Show (4:3)</PresentationFormat>
  <Paragraphs>99</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MS PGothic</vt:lpstr>
      <vt:lpstr>Aharoni</vt:lpstr>
      <vt:lpstr>Consolas</vt:lpstr>
      <vt:lpstr>Cooper Black</vt:lpstr>
      <vt:lpstr>Georgia</vt:lpstr>
      <vt:lpstr>Microsoft Sans Serif</vt:lpstr>
      <vt:lpstr>Wingdings</vt:lpstr>
      <vt:lpstr>Wingdings 2</vt:lpstr>
      <vt:lpstr>Civic</vt:lpstr>
      <vt:lpstr>NUTZ AND BOLTZ</vt:lpstr>
      <vt:lpstr>PowerPoint Presentation</vt:lpstr>
      <vt:lpstr>YOU JUST WALK , I    WILL CHARGE YOUR BATTERY </vt:lpstr>
      <vt:lpstr>MECHANISM</vt:lpstr>
      <vt:lpstr>PowerPoint Presentation</vt:lpstr>
      <vt:lpstr>PowerPoint Presentation</vt:lpstr>
      <vt:lpstr>PowerPoint Presentation</vt:lpstr>
      <vt:lpstr>PowerPoint Presentation</vt:lpstr>
      <vt:lpstr>FINANCIAL HELP:</vt:lpstr>
      <vt:lpstr>Welcome to the era where charging will make you slimmer.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vivek</dc:creator>
  <cp:lastModifiedBy>Ravi Gehlot</cp:lastModifiedBy>
  <cp:revision>36</cp:revision>
  <dcterms:created xsi:type="dcterms:W3CDTF">2015-07-16T09:02:28Z</dcterms:created>
  <dcterms:modified xsi:type="dcterms:W3CDTF">2015-07-16T16:54:29Z</dcterms:modified>
</cp:coreProperties>
</file>